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/Relationships>

</file>

<file path=ppt/charts/_rels/chart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chemeClr val="accent1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chemeClr val="accent3"/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FFFFFF"/>
                      </a:solidFill>
                      <a:latin typeface="Helvetica Neue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</c:dLbl>
            <c:numFmt formatCode="#,##0%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FFFFFF"/>
                    </a:solidFill>
                    <a:latin typeface="Helvetica Neue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1"/>
            <c:leaderLines>
              <c:spPr>
                <a:noFill/>
                <a:ln w="635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c:spPr>
            </c:leaderLines>
          </c:dLbls>
          <c:cat>
            <c:strRef>
              <c:f>Sheet1!$B$1:$C$1</c:f>
              <c:strCache>
                <c:ptCount val="2"/>
                <c:pt idx="0">
                  <c:v>Travel Alone</c:v>
                </c:pt>
                <c:pt idx="1">
                  <c:v>May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72.000000</c:v>
                </c:pt>
                <c:pt idx="1">
                  <c:v>28.000000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-1291579"/>
            <a:ext cx="29260800" cy="19507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2921000" y="330200"/>
            <a:ext cx="18542000" cy="9207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8016875" y="-63500"/>
            <a:ext cx="19831050" cy="13220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9972675" y="2125132"/>
            <a:ext cx="16402050" cy="10934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buClrTx/>
              <a:defRPr sz="3800"/>
            </a:lvl1pPr>
            <a:lvl2pPr marL="1117600" indent="-558800">
              <a:spcBef>
                <a:spcPts val="4500"/>
              </a:spcBef>
              <a:buClrTx/>
              <a:defRPr sz="3800"/>
            </a:lvl2pPr>
            <a:lvl3pPr marL="1676400" indent="-558800">
              <a:spcBef>
                <a:spcPts val="4500"/>
              </a:spcBef>
              <a:buClrTx/>
              <a:defRPr sz="3800"/>
            </a:lvl3pPr>
            <a:lvl4pPr marL="2235200" indent="-558800">
              <a:spcBef>
                <a:spcPts val="4500"/>
              </a:spcBef>
              <a:buClrTx/>
              <a:defRPr sz="3800"/>
            </a:lvl4pPr>
            <a:lvl5pPr marL="2794000" indent="-558800">
              <a:spcBef>
                <a:spcPts val="4500"/>
              </a:spcBef>
              <a:buClrTx/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15290800" y="6870700"/>
            <a:ext cx="8343900" cy="5562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15316200" y="952500"/>
            <a:ext cx="8305800" cy="5537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1739900" y="-258233"/>
            <a:ext cx="20065999" cy="1337733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Relationship Id="rId3" Type="http://schemas.openxmlformats.org/officeDocument/2006/relationships/image" Target="../media/image5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Relationship Id="rId3" Type="http://schemas.openxmlformats.org/officeDocument/2006/relationships/image" Target="../media/image9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2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sockets.io" TargetMode="Externa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565" y="54879"/>
            <a:ext cx="24188872" cy="136062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An individual who travels alone"/>
          <p:cNvSpPr txBox="1"/>
          <p:nvPr>
            <p:ph type="title"/>
          </p:nvPr>
        </p:nvSpPr>
        <p:spPr>
          <a:xfrm>
            <a:off x="1689100" y="4762500"/>
            <a:ext cx="21005800" cy="2286000"/>
          </a:xfrm>
          <a:prstGeom prst="rect">
            <a:avLst/>
          </a:prstGeom>
        </p:spPr>
        <p:txBody>
          <a:bodyPr/>
          <a:lstStyle/>
          <a:p>
            <a:pPr/>
            <a:r>
              <a:t>An individual who travels alone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An individual who travels alone"/>
          <p:cNvSpPr txBox="1"/>
          <p:nvPr>
            <p:ph type="title"/>
          </p:nvPr>
        </p:nvSpPr>
        <p:spPr>
          <a:xfrm>
            <a:off x="1689100" y="4762500"/>
            <a:ext cx="21005800" cy="2286000"/>
          </a:xfrm>
          <a:prstGeom prst="rect">
            <a:avLst/>
          </a:prstGeom>
        </p:spPr>
        <p:txBody>
          <a:bodyPr/>
          <a:lstStyle/>
          <a:p>
            <a:pPr/>
            <a:r>
              <a:t>An individual who travels alone</a:t>
            </a:r>
          </a:p>
        </p:txBody>
      </p:sp>
      <p:sp>
        <p:nvSpPr>
          <p:cNvPr id="143" name="Feels alone"/>
          <p:cNvSpPr txBox="1"/>
          <p:nvPr/>
        </p:nvSpPr>
        <p:spPr>
          <a:xfrm>
            <a:off x="1689100" y="6667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z="11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Feels alone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A product for travellers to meet other travellers"/>
          <p:cNvSpPr txBox="1"/>
          <p:nvPr>
            <p:ph type="title"/>
          </p:nvPr>
        </p:nvSpPr>
        <p:spPr>
          <a:xfrm>
            <a:off x="1689100" y="4775200"/>
            <a:ext cx="21005800" cy="4165600"/>
          </a:xfrm>
          <a:prstGeom prst="rect">
            <a:avLst/>
          </a:prstGeom>
        </p:spPr>
        <p:txBody>
          <a:bodyPr/>
          <a:lstStyle/>
          <a:p>
            <a:pPr/>
            <a:r>
              <a:t>A product for travellers to meet other travellers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An experience"/>
          <p:cNvSpPr txBox="1"/>
          <p:nvPr>
            <p:ph type="title"/>
          </p:nvPr>
        </p:nvSpPr>
        <p:spPr>
          <a:xfrm>
            <a:off x="1689100" y="4775200"/>
            <a:ext cx="21005800" cy="4165600"/>
          </a:xfrm>
          <a:prstGeom prst="rect">
            <a:avLst/>
          </a:prstGeom>
        </p:spPr>
        <p:txBody>
          <a:bodyPr/>
          <a:lstStyle/>
          <a:p>
            <a:pPr/>
            <a:r>
              <a:t>An experience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"/>
          <p:cNvSpPr txBox="1"/>
          <p:nvPr>
            <p:ph type="title"/>
          </p:nvPr>
        </p:nvSpPr>
        <p:spPr>
          <a:xfrm>
            <a:off x="1689100" y="4775200"/>
            <a:ext cx="21005800" cy="41656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0" name="Copy of PCT.png" descr="Copy of PC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2" y="-75"/>
            <a:ext cx="24384264" cy="137161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he problem?"/>
          <p:cNvSpPr txBox="1"/>
          <p:nvPr>
            <p:ph type="title"/>
          </p:nvPr>
        </p:nvSpPr>
        <p:spPr>
          <a:xfrm>
            <a:off x="1689100" y="4775200"/>
            <a:ext cx="21005800" cy="4165600"/>
          </a:xfrm>
          <a:prstGeom prst="rect">
            <a:avLst/>
          </a:prstGeom>
        </p:spPr>
        <p:txBody>
          <a:bodyPr/>
          <a:lstStyle/>
          <a:p>
            <a:pPr/>
            <a:r>
              <a:t>The problem?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Lack of Interactivity"/>
          <p:cNvSpPr txBox="1"/>
          <p:nvPr>
            <p:ph type="title"/>
          </p:nvPr>
        </p:nvSpPr>
        <p:spPr>
          <a:xfrm>
            <a:off x="1689100" y="4775200"/>
            <a:ext cx="21005800" cy="4165600"/>
          </a:xfrm>
          <a:prstGeom prst="rect">
            <a:avLst/>
          </a:prstGeom>
        </p:spPr>
        <p:txBody>
          <a:bodyPr/>
          <a:lstStyle>
            <a:lvl1pPr>
              <a:defRPr sz="6500"/>
            </a:lvl1pPr>
          </a:lstStyle>
          <a:p>
            <a:pPr/>
            <a:r>
              <a:t>Lack of Interactivity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Abundance of awkwardness"/>
          <p:cNvSpPr txBox="1"/>
          <p:nvPr>
            <p:ph type="title"/>
          </p:nvPr>
        </p:nvSpPr>
        <p:spPr>
          <a:xfrm>
            <a:off x="24209" y="70048"/>
            <a:ext cx="24514970" cy="13575904"/>
          </a:xfrm>
          <a:prstGeom prst="rect">
            <a:avLst/>
          </a:prstGeom>
        </p:spPr>
        <p:txBody>
          <a:bodyPr/>
          <a:lstStyle>
            <a:lvl1pPr defTabSz="693419">
              <a:defRPr sz="29400"/>
            </a:lvl1pPr>
          </a:lstStyle>
          <a:p>
            <a:pPr/>
            <a:r>
              <a:t>Abundance of awkwardness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967851"/>
            <a:ext cx="24384001" cy="18304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84148" y="1094970"/>
            <a:ext cx="5411026" cy="54110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" name="2D Pie Chart"/>
          <p:cNvGraphicFramePr/>
          <p:nvPr/>
        </p:nvGraphicFramePr>
        <p:xfrm>
          <a:off x="14570354" y="3735273"/>
          <a:ext cx="6245454" cy="6245454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121" name="72% of all…"/>
          <p:cNvSpPr txBox="1"/>
          <p:nvPr/>
        </p:nvSpPr>
        <p:spPr>
          <a:xfrm>
            <a:off x="4245261" y="1972474"/>
            <a:ext cx="8461376" cy="9771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2500"/>
            </a:pPr>
            <a:r>
              <a:t>72% of all </a:t>
            </a:r>
          </a:p>
          <a:p>
            <a:pPr>
              <a:defRPr sz="12500"/>
            </a:pPr>
            <a:r>
              <a:t>tourists </a:t>
            </a:r>
          </a:p>
          <a:p>
            <a:pPr>
              <a:defRPr sz="12500"/>
            </a:pPr>
            <a:r>
              <a:t>travelled </a:t>
            </a:r>
          </a:p>
          <a:p>
            <a:pPr>
              <a:defRPr sz="12500"/>
            </a:pPr>
            <a:r>
              <a:t>alone </a:t>
            </a:r>
          </a:p>
          <a:p>
            <a:pPr>
              <a:defRPr sz="12500"/>
            </a:pPr>
            <a:r>
              <a:t>in 2019</a:t>
            </a:r>
          </a:p>
        </p:txBody>
      </p:sp>
      <p:sp>
        <p:nvSpPr>
          <p:cNvPr id="122" name="Source : Klook’s 2019 travel trends report"/>
          <p:cNvSpPr txBox="1"/>
          <p:nvPr/>
        </p:nvSpPr>
        <p:spPr>
          <a:xfrm>
            <a:off x="16275803" y="13115531"/>
            <a:ext cx="800822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800"/>
              </a:lnSpc>
              <a:defRPr b="0" sz="29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latin typeface="Vogue"/>
                <a:ea typeface="Vogue"/>
                <a:cs typeface="Vogue"/>
                <a:sym typeface="Vogue"/>
              </a:defRPr>
            </a:lvl1pPr>
          </a:lstStyle>
          <a:p>
            <a:pPr/>
            <a:r>
              <a:t>Source : Klook’s 2019 travel trends report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3" name="Screenshot 2019-09-28 at 12.26.36.png" descr="Screenshot 2019-09-28 at 12.26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32" y="1136284"/>
            <a:ext cx="24340536" cy="114434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Screenshot 2019-09-28 at 12.27.23.png" descr="Screenshot 2019-09-28 at 12.27.2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64803" y="2191182"/>
            <a:ext cx="9531382" cy="21383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Our solution?"/>
          <p:cNvSpPr txBox="1"/>
          <p:nvPr>
            <p:ph type="title"/>
          </p:nvPr>
        </p:nvSpPr>
        <p:spPr>
          <a:xfrm>
            <a:off x="1689100" y="4775200"/>
            <a:ext cx="21005800" cy="4165600"/>
          </a:xfrm>
          <a:prstGeom prst="rect">
            <a:avLst/>
          </a:prstGeom>
        </p:spPr>
        <p:txBody>
          <a:bodyPr/>
          <a:lstStyle/>
          <a:p>
            <a:pPr/>
            <a:r>
              <a:t>Our solution?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tourist.png" descr="touris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8242" y="4710662"/>
            <a:ext cx="4294676" cy="42946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airplane.png" descr="airplan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44662" y="4710662"/>
            <a:ext cx="4294676" cy="42946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location.png" descr="locatio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871083" y="4710662"/>
            <a:ext cx="4294675" cy="4294676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Line"/>
          <p:cNvSpPr/>
          <p:nvPr/>
        </p:nvSpPr>
        <p:spPr>
          <a:xfrm>
            <a:off x="-323372" y="6858000"/>
            <a:ext cx="4294675" cy="0"/>
          </a:xfrm>
          <a:prstGeom prst="line">
            <a:avLst/>
          </a:prstGeom>
          <a:ln w="1397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2" name="Line"/>
          <p:cNvSpPr/>
          <p:nvPr/>
        </p:nvSpPr>
        <p:spPr>
          <a:xfrm>
            <a:off x="6820658" y="6858000"/>
            <a:ext cx="4836802" cy="0"/>
          </a:xfrm>
          <a:prstGeom prst="line">
            <a:avLst/>
          </a:prstGeom>
          <a:ln w="1397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3" name="Line"/>
          <p:cNvSpPr/>
          <p:nvPr/>
        </p:nvSpPr>
        <p:spPr>
          <a:xfrm>
            <a:off x="13993607" y="6858000"/>
            <a:ext cx="2904824" cy="0"/>
          </a:xfrm>
          <a:prstGeom prst="line">
            <a:avLst/>
          </a:prstGeom>
          <a:ln w="1397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4" name="Line"/>
          <p:cNvSpPr/>
          <p:nvPr/>
        </p:nvSpPr>
        <p:spPr>
          <a:xfrm>
            <a:off x="21198648" y="6858000"/>
            <a:ext cx="4836802" cy="0"/>
          </a:xfrm>
          <a:prstGeom prst="line">
            <a:avLst/>
          </a:prstGeom>
          <a:ln w="1397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tourist2.png" descr="tourist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5276" y="3516178"/>
            <a:ext cx="6266757" cy="66836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taxi.png" descr="taxi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12292" y="3606800"/>
            <a:ext cx="6502401" cy="650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tourist2.png" descr="tourist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5276" y="3516178"/>
            <a:ext cx="6266757" cy="66836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train.png" descr="trai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06934" y="3606800"/>
            <a:ext cx="6502401" cy="650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johan-danielson-xCYaAcY2X8o-unsplash.jpg" descr="johan-danielson-xCYaAcY2X8o-unsplash.jpg"/>
          <p:cNvPicPr>
            <a:picLocks noChangeAspect="1"/>
          </p:cNvPicPr>
          <p:nvPr/>
        </p:nvPicPr>
        <p:blipFill>
          <a:blip r:embed="rId2">
            <a:extLst/>
          </a:blip>
          <a:srcRect l="30105" t="33614" r="6285" b="6837"/>
          <a:stretch>
            <a:fillRect/>
          </a:stretch>
        </p:blipFill>
        <p:spPr>
          <a:xfrm>
            <a:off x="-3735735" y="-3360540"/>
            <a:ext cx="35754432" cy="22316655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Oval"/>
          <p:cNvSpPr/>
          <p:nvPr/>
        </p:nvSpPr>
        <p:spPr>
          <a:xfrm>
            <a:off x="13106542" y="5589187"/>
            <a:ext cx="703073" cy="88961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4" name="Oval"/>
          <p:cNvSpPr/>
          <p:nvPr/>
        </p:nvSpPr>
        <p:spPr>
          <a:xfrm>
            <a:off x="13975019" y="5851587"/>
            <a:ext cx="703073" cy="88961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5" name="Rounded Rectangle"/>
          <p:cNvSpPr/>
          <p:nvPr/>
        </p:nvSpPr>
        <p:spPr>
          <a:xfrm>
            <a:off x="13762566" y="6688666"/>
            <a:ext cx="1270001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6" name="Rounded Rectangle"/>
          <p:cNvSpPr/>
          <p:nvPr/>
        </p:nvSpPr>
        <p:spPr>
          <a:xfrm>
            <a:off x="12746566" y="6434666"/>
            <a:ext cx="1270001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7" name="Rectangle"/>
          <p:cNvSpPr/>
          <p:nvPr/>
        </p:nvSpPr>
        <p:spPr>
          <a:xfrm>
            <a:off x="13506499" y="7533596"/>
            <a:ext cx="1640113" cy="55380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8" name="Circle"/>
          <p:cNvSpPr/>
          <p:nvPr/>
        </p:nvSpPr>
        <p:spPr>
          <a:xfrm>
            <a:off x="12611732" y="6688666"/>
            <a:ext cx="1270001" cy="1270001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89" name="tourist2.png" descr="tourist2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8433"/>
          <a:stretch>
            <a:fillRect/>
          </a:stretch>
        </p:blipFill>
        <p:spPr>
          <a:xfrm>
            <a:off x="12558640" y="5555682"/>
            <a:ext cx="2656515" cy="2594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tourist2.png" descr="tourist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5276" y="3516178"/>
            <a:ext cx="6266757" cy="66836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loupe.png" descr="loup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75723" y="3606800"/>
            <a:ext cx="6502401" cy="650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roduct Demo"/>
          <p:cNvSpPr txBox="1"/>
          <p:nvPr>
            <p:ph type="title"/>
          </p:nvPr>
        </p:nvSpPr>
        <p:spPr>
          <a:xfrm>
            <a:off x="1689100" y="5715000"/>
            <a:ext cx="21005800" cy="2286000"/>
          </a:xfrm>
          <a:prstGeom prst="rect">
            <a:avLst/>
          </a:prstGeom>
        </p:spPr>
        <p:txBody>
          <a:bodyPr/>
          <a:lstStyle/>
          <a:p>
            <a:pPr/>
            <a:r>
              <a:t>Product 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5069" y="-3452664"/>
            <a:ext cx="19613862" cy="196138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Development Stac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Development Stacks </a:t>
            </a:r>
          </a:p>
        </p:txBody>
      </p:sp>
      <p:sp>
        <p:nvSpPr>
          <p:cNvPr id="199" name="For V1, we used Flask + React to develop the app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V1, we used Flask + React to develop the app</a:t>
            </a:r>
          </a:p>
          <a:p>
            <a:pPr/>
            <a:r>
              <a:t>For V2, we used Ruby on Rails to develop it, once we discovered it’s potentially for scalability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8051" y="-2492946"/>
            <a:ext cx="24384001" cy="16227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hallen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Challenges</a:t>
            </a:r>
          </a:p>
        </p:txBody>
      </p:sp>
      <p:sp>
        <p:nvSpPr>
          <p:cNvPr id="202" name="Our primary challenge involved in us developing a chat system for the application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Our primary challenge involved in us developing a chat system for the application.</a:t>
            </a:r>
          </a:p>
          <a:p>
            <a:pPr/>
            <a:r>
              <a:t>We used open source tools like </a:t>
            </a:r>
            <a:r>
              <a:rPr u="sng">
                <a:hlinkClick r:id="rId2" invalidUrl="" action="" tgtFrame="" tooltip="" history="1" highlightClick="0" endSnd="0"/>
              </a:rPr>
              <a:t>sockets.io</a:t>
            </a:r>
            <a:r>
              <a:t>, but the implementation was still fairly complicated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But we did it!"/>
          <p:cNvSpPr txBox="1"/>
          <p:nvPr>
            <p:ph type="title"/>
          </p:nvPr>
        </p:nvSpPr>
        <p:spPr>
          <a:xfrm>
            <a:off x="1689100" y="5715000"/>
            <a:ext cx="21005800" cy="2286000"/>
          </a:xfrm>
          <a:prstGeom prst="rect">
            <a:avLst/>
          </a:prstGeom>
        </p:spPr>
        <p:txBody>
          <a:bodyPr/>
          <a:lstStyle/>
          <a:p>
            <a:pPr/>
            <a:r>
              <a:t>But we did it!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Future"/>
          <p:cNvSpPr txBox="1"/>
          <p:nvPr>
            <p:ph type="title"/>
          </p:nvPr>
        </p:nvSpPr>
        <p:spPr>
          <a:xfrm>
            <a:off x="1689100" y="5715000"/>
            <a:ext cx="21005800" cy="2286000"/>
          </a:xfrm>
          <a:prstGeom prst="rect">
            <a:avLst/>
          </a:prstGeom>
        </p:spPr>
        <p:txBody>
          <a:bodyPr/>
          <a:lstStyle/>
          <a:p>
            <a:pPr/>
            <a:r>
              <a:t>Future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Additional forms of interactivity"/>
          <p:cNvSpPr txBox="1"/>
          <p:nvPr>
            <p:ph type="title"/>
          </p:nvPr>
        </p:nvSpPr>
        <p:spPr>
          <a:xfrm>
            <a:off x="1689100" y="5715000"/>
            <a:ext cx="21005800" cy="2286000"/>
          </a:xfrm>
          <a:prstGeom prst="rect">
            <a:avLst/>
          </a:prstGeom>
        </p:spPr>
        <p:txBody>
          <a:bodyPr/>
          <a:lstStyle/>
          <a:p>
            <a:pPr/>
            <a:r>
              <a:t>Additional forms of interactivity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7741"/>
          <a:stretch>
            <a:fillRect/>
          </a:stretch>
        </p:blipFill>
        <p:spPr>
          <a:xfrm>
            <a:off x="5842000" y="530820"/>
            <a:ext cx="12700000" cy="12654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Integration for easy payment sharing"/>
          <p:cNvSpPr txBox="1"/>
          <p:nvPr>
            <p:ph type="title"/>
          </p:nvPr>
        </p:nvSpPr>
        <p:spPr>
          <a:xfrm>
            <a:off x="1689100" y="5715000"/>
            <a:ext cx="21005800" cy="2286000"/>
          </a:xfrm>
          <a:prstGeom prst="rect">
            <a:avLst/>
          </a:prstGeom>
        </p:spPr>
        <p:txBody>
          <a:bodyPr/>
          <a:lstStyle>
            <a:lvl1pPr defTabSz="709930">
              <a:defRPr sz="9632"/>
            </a:lvl1pPr>
          </a:lstStyle>
          <a:p>
            <a:pPr/>
            <a:r>
              <a:t>Integration for easy payment sharing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85543" y="418189"/>
            <a:ext cx="8612914" cy="128796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Micro-Community"/>
          <p:cNvSpPr txBox="1"/>
          <p:nvPr>
            <p:ph type="title"/>
          </p:nvPr>
        </p:nvSpPr>
        <p:spPr>
          <a:xfrm>
            <a:off x="1689100" y="5715000"/>
            <a:ext cx="21005800" cy="2286000"/>
          </a:xfrm>
          <a:prstGeom prst="rect">
            <a:avLst/>
          </a:prstGeom>
        </p:spPr>
        <p:txBody>
          <a:bodyPr/>
          <a:lstStyle/>
          <a:p>
            <a:pPr/>
            <a:r>
              <a:t>Micro-Community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ravel alone"/>
          <p:cNvSpPr txBox="1"/>
          <p:nvPr>
            <p:ph type="title"/>
          </p:nvPr>
        </p:nvSpPr>
        <p:spPr>
          <a:xfrm>
            <a:off x="1689100" y="5715000"/>
            <a:ext cx="21005800" cy="2286000"/>
          </a:xfrm>
          <a:prstGeom prst="rect">
            <a:avLst/>
          </a:prstGeom>
        </p:spPr>
        <p:txBody>
          <a:bodyPr/>
          <a:lstStyle/>
          <a:p>
            <a:pPr/>
            <a:r>
              <a:t>Travel alone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But experience together"/>
          <p:cNvSpPr txBox="1"/>
          <p:nvPr>
            <p:ph type="title"/>
          </p:nvPr>
        </p:nvSpPr>
        <p:spPr>
          <a:xfrm>
            <a:off x="1689100" y="5715000"/>
            <a:ext cx="21005800" cy="2286000"/>
          </a:xfrm>
          <a:prstGeom prst="rect">
            <a:avLst/>
          </a:prstGeom>
        </p:spPr>
        <p:txBody>
          <a:bodyPr/>
          <a:lstStyle/>
          <a:p>
            <a:pPr/>
            <a:r>
              <a:t>But experience together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AirBud logo.png" descr="AirBud 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71924" y="4247947"/>
            <a:ext cx="5440151" cy="52201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60096" y="731933"/>
            <a:ext cx="8263809" cy="122521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AirBud logo(black).png" descr="AirBud logo(black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50398" y="4240636"/>
            <a:ext cx="5481860" cy="52601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